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94" cy="682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0" y="4876800"/>
            <a:ext cx="2488605" cy="1500655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2400" dirty="0" err="1" smtClean="0">
                <a:solidFill>
                  <a:srgbClr val="00B050"/>
                </a:solidFill>
              </a:rPr>
              <a:t>Shen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</a:rPr>
              <a:t>Paun</a:t>
            </a:r>
            <a:endParaRPr lang="en-US" sz="2400" dirty="0" smtClean="0">
              <a:solidFill>
                <a:srgbClr val="00B050"/>
              </a:solidFill>
            </a:endParaRPr>
          </a:p>
          <a:p>
            <a:r>
              <a:rPr lang="en-US" sz="2400" dirty="0" smtClean="0">
                <a:solidFill>
                  <a:srgbClr val="00B050"/>
                </a:solidFill>
              </a:rPr>
              <a:t>Liz </a:t>
            </a:r>
            <a:r>
              <a:rPr lang="en-US" sz="2400" dirty="0" err="1" smtClean="0">
                <a:solidFill>
                  <a:srgbClr val="00B050"/>
                </a:solidFill>
              </a:rPr>
              <a:t>Diffenderfer</a:t>
            </a:r>
            <a:endParaRPr lang="en-US" sz="2400" dirty="0" smtClean="0">
              <a:solidFill>
                <a:srgbClr val="00B050"/>
              </a:solidFill>
            </a:endParaRPr>
          </a:p>
          <a:p>
            <a:r>
              <a:rPr lang="en-US" sz="2400" dirty="0" err="1" smtClean="0">
                <a:solidFill>
                  <a:srgbClr val="00B050"/>
                </a:solidFill>
              </a:rPr>
              <a:t>Stina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</a:rPr>
              <a:t>Tasca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8021619" cy="1219200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Viaje</a:t>
            </a:r>
            <a:r>
              <a:rPr lang="en-US" dirty="0" smtClean="0"/>
              <a:t> al Mercado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74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-1"/>
            <a:ext cx="4267200" cy="6876057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5257800" cy="394335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81600"/>
            <a:ext cx="5486400" cy="1143000"/>
          </a:xfrm>
          <a:solidFill>
            <a:srgbClr val="C0000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Carne y </a:t>
            </a:r>
            <a:r>
              <a:rPr lang="en-US" dirty="0" err="1" smtClean="0">
                <a:solidFill>
                  <a:schemeClr val="bg1"/>
                </a:solidFill>
              </a:rPr>
              <a:t>Queso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9057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" y="0"/>
            <a:ext cx="9128124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562600"/>
            <a:ext cx="7239000" cy="990600"/>
          </a:xfrm>
          <a:solidFill>
            <a:schemeClr val="accent3"/>
          </a:solidFill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Señora</a:t>
            </a:r>
            <a:r>
              <a:rPr lang="en-US" dirty="0" smtClean="0"/>
              <a:t> de la </a:t>
            </a:r>
            <a:r>
              <a:rPr lang="en-US" dirty="0" err="1" smtClean="0"/>
              <a:t>Tienda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750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" y="-63682"/>
            <a:ext cx="8991600" cy="6921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5181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Verduras</a:t>
            </a:r>
            <a:r>
              <a:rPr lang="en-US" dirty="0" smtClean="0"/>
              <a:t> </a:t>
            </a:r>
            <a:r>
              <a:rPr lang="en-US" dirty="0" err="1" smtClean="0"/>
              <a:t>Típicas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299"/>
            <a:ext cx="9144000" cy="7037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9949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5867400"/>
            <a:ext cx="4267200" cy="812539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Las </a:t>
            </a:r>
            <a:r>
              <a:rPr lang="en-US" dirty="0" err="1" smtClean="0"/>
              <a:t>Compras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6861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2" y="95250"/>
            <a:ext cx="9118598" cy="68389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304800"/>
            <a:ext cx="3921711" cy="1143000"/>
          </a:xfrm>
          <a:solidFill>
            <a:srgbClr val="7030A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La </a:t>
            </a:r>
            <a:r>
              <a:rPr lang="en-US" dirty="0" err="1" smtClean="0">
                <a:solidFill>
                  <a:schemeClr val="bg1"/>
                </a:solidFill>
              </a:rPr>
              <a:t>Cocinera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327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457200"/>
            <a:ext cx="6512511" cy="1143000"/>
          </a:xfrm>
        </p:spPr>
        <p:txBody>
          <a:bodyPr/>
          <a:lstStyle/>
          <a:p>
            <a:r>
              <a:rPr lang="en-US" dirty="0" err="1" smtClean="0"/>
              <a:t>Maduros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52400"/>
            <a:ext cx="5587999" cy="4191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1447800"/>
            <a:ext cx="5715000" cy="4286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495550"/>
            <a:ext cx="5664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00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029200"/>
            <a:ext cx="6512511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18" y="152400"/>
            <a:ext cx="5527964" cy="4145974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66800"/>
            <a:ext cx="5892800" cy="441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418806"/>
            <a:ext cx="5689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850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9" y="0"/>
            <a:ext cx="9144000" cy="6858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3429000" y="5562600"/>
            <a:ext cx="5257800" cy="983673"/>
          </a:xfrm>
          <a:solidFill>
            <a:schemeClr val="bg2">
              <a:lumMod val="25000"/>
            </a:schemeClr>
          </a:solidFill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</a:rPr>
              <a:t>Nuestra</a:t>
            </a:r>
            <a:r>
              <a:rPr lang="en-US" sz="3200" dirty="0" smtClean="0">
                <a:solidFill>
                  <a:srgbClr val="FFFF00"/>
                </a:solidFill>
              </a:rPr>
              <a:t> comida </a:t>
            </a:r>
            <a:r>
              <a:rPr lang="en-US" sz="3200" dirty="0" err="1" smtClean="0">
                <a:solidFill>
                  <a:srgbClr val="FFFF00"/>
                </a:solidFill>
              </a:rPr>
              <a:t>completa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481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52399"/>
            <a:ext cx="8737598" cy="655319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5257800"/>
            <a:ext cx="3540711" cy="1143000"/>
          </a:xfrm>
          <a:solidFill>
            <a:schemeClr val="bg2"/>
          </a:solidFill>
        </p:spPr>
        <p:txBody>
          <a:bodyPr/>
          <a:lstStyle/>
          <a:p>
            <a:r>
              <a:rPr lang="en-US" dirty="0" smtClean="0"/>
              <a:t>Pan </a:t>
            </a:r>
            <a:r>
              <a:rPr lang="en-US" dirty="0" err="1" smtClean="0"/>
              <a:t>dulce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35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3"/>
            <a:ext cx="9144000" cy="682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5486400"/>
            <a:ext cx="5083629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Fuimos</a:t>
            </a:r>
            <a:r>
              <a:rPr lang="en-US" dirty="0" smtClean="0"/>
              <a:t> a comer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46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9" b="8464"/>
          <a:stretch/>
        </p:blipFill>
        <p:spPr>
          <a:xfrm>
            <a:off x="0" y="-1"/>
            <a:ext cx="9144000" cy="686448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1" r="5362"/>
          <a:stretch/>
        </p:blipFill>
        <p:spPr>
          <a:xfrm>
            <a:off x="4572000" y="2590800"/>
            <a:ext cx="4250985" cy="4008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676400" y="3962620"/>
            <a:ext cx="2043546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Empanada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638800" y="5715000"/>
            <a:ext cx="259080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Café con </a:t>
            </a:r>
            <a:r>
              <a:rPr lang="en-US" sz="2400" dirty="0" err="1" smtClean="0"/>
              <a:t>leche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4912311" cy="11430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Pedimos</a:t>
            </a:r>
            <a:r>
              <a:rPr lang="en-US" dirty="0" smtClean="0">
                <a:solidFill>
                  <a:schemeClr val="tx1"/>
                </a:solidFill>
              </a:rPr>
              <a:t> comida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565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6781801" cy="508635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t="6038"/>
          <a:stretch/>
        </p:blipFill>
        <p:spPr>
          <a:xfrm>
            <a:off x="2971800" y="2198131"/>
            <a:ext cx="5958256" cy="4343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7672" y="609600"/>
            <a:ext cx="5008856" cy="990600"/>
          </a:xfrm>
          <a:solidFill>
            <a:srgbClr val="92D050"/>
          </a:solidFill>
        </p:spPr>
        <p:txBody>
          <a:bodyPr/>
          <a:lstStyle/>
          <a:p>
            <a:pPr algn="ctr">
              <a:buNone/>
            </a:pPr>
            <a:r>
              <a:rPr lang="en-US" dirty="0" smtClean="0"/>
              <a:t>*</a:t>
            </a:r>
            <a:r>
              <a:rPr lang="en-US" dirty="0" smtClean="0">
                <a:solidFill>
                  <a:schemeClr val="tx1"/>
                </a:solidFill>
              </a:rPr>
              <a:t>Y </a:t>
            </a:r>
            <a:r>
              <a:rPr lang="en-US" dirty="0" err="1" smtClean="0">
                <a:solidFill>
                  <a:schemeClr val="tx1"/>
                </a:solidFill>
              </a:rPr>
              <a:t>más</a:t>
            </a:r>
            <a:r>
              <a:rPr lang="en-US" dirty="0" smtClean="0">
                <a:solidFill>
                  <a:schemeClr val="tx1"/>
                </a:solidFill>
              </a:rPr>
              <a:t> comida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587425"/>
            <a:ext cx="36576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Mofongo</a:t>
            </a:r>
            <a:r>
              <a:rPr lang="en-US" sz="3200" dirty="0" smtClean="0"/>
              <a:t> de </a:t>
            </a:r>
            <a:r>
              <a:rPr lang="en-US" sz="3200" dirty="0" err="1" smtClean="0"/>
              <a:t>cerdo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721531" y="5710535"/>
            <a:ext cx="281940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Arroz</a:t>
            </a:r>
            <a:r>
              <a:rPr lang="en-US" sz="2400" dirty="0" smtClean="0"/>
              <a:t> con chorizo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65246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8" y="152400"/>
            <a:ext cx="6288736" cy="471655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954" y="2743200"/>
            <a:ext cx="4673600" cy="350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914400"/>
            <a:ext cx="3693111" cy="9906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¡Y </a:t>
            </a:r>
            <a:r>
              <a:rPr lang="en-US" dirty="0" err="1" smtClean="0">
                <a:solidFill>
                  <a:schemeClr val="bg1"/>
                </a:solidFill>
              </a:rPr>
              <a:t>aún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más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410200"/>
            <a:ext cx="4025537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Arroz</a:t>
            </a:r>
            <a:r>
              <a:rPr lang="en-US" sz="2400" dirty="0" smtClean="0">
                <a:solidFill>
                  <a:schemeClr val="bg1"/>
                </a:solidFill>
              </a:rPr>
              <a:t> con </a:t>
            </a:r>
            <a:r>
              <a:rPr lang="en-US" sz="2400" dirty="0" err="1" smtClean="0">
                <a:solidFill>
                  <a:schemeClr val="bg1"/>
                </a:solidFill>
              </a:rPr>
              <a:t>pollo</a:t>
            </a:r>
            <a:r>
              <a:rPr lang="en-US" sz="2400" dirty="0" smtClean="0">
                <a:solidFill>
                  <a:schemeClr val="bg1"/>
                </a:solidFill>
              </a:rPr>
              <a:t> y </a:t>
            </a:r>
            <a:r>
              <a:rPr lang="en-US" sz="2400" dirty="0" err="1" smtClean="0">
                <a:solidFill>
                  <a:schemeClr val="bg1"/>
                </a:solidFill>
              </a:rPr>
              <a:t>maduros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22717" y="6316171"/>
            <a:ext cx="4144554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Frijoles </a:t>
            </a:r>
            <a:r>
              <a:rPr lang="en-US" sz="2400" dirty="0" err="1" smtClean="0">
                <a:solidFill>
                  <a:schemeClr val="bg1"/>
                </a:solidFill>
              </a:rPr>
              <a:t>negros</a:t>
            </a:r>
            <a:r>
              <a:rPr lang="en-US" sz="2400" dirty="0" smtClean="0">
                <a:solidFill>
                  <a:schemeClr val="bg1"/>
                </a:solidFill>
              </a:rPr>
              <a:t> y </a:t>
            </a:r>
            <a:r>
              <a:rPr lang="en-US" sz="2400" dirty="0" err="1" smtClean="0">
                <a:solidFill>
                  <a:schemeClr val="bg1"/>
                </a:solidFill>
              </a:rPr>
              <a:t>colorados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3551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902"/>
            <a:ext cx="9144000" cy="677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762000"/>
            <a:ext cx="8763000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Después</a:t>
            </a:r>
            <a:r>
              <a:rPr lang="en-US" dirty="0" smtClean="0"/>
              <a:t>, </a:t>
            </a:r>
            <a:r>
              <a:rPr lang="en-US" dirty="0" err="1" smtClean="0"/>
              <a:t>fuimos</a:t>
            </a:r>
            <a:r>
              <a:rPr lang="en-US" dirty="0" smtClean="0"/>
              <a:t> de </a:t>
            </a:r>
            <a:r>
              <a:rPr lang="en-US" dirty="0" err="1" smtClean="0"/>
              <a:t>compras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092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11" y="581838"/>
            <a:ext cx="1882311" cy="25097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36" y="169426"/>
            <a:ext cx="4626263" cy="66885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17737" cy="655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724400"/>
            <a:ext cx="5750511" cy="1143000"/>
          </a:xfrm>
          <a:solidFill>
            <a:srgbClr val="FFFF00"/>
          </a:solidFill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compramos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32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1771"/>
            <a:ext cx="9141823" cy="685636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5486400"/>
            <a:ext cx="4302711" cy="1143000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¡</a:t>
            </a:r>
            <a:r>
              <a:rPr lang="en-US" dirty="0" err="1" smtClean="0">
                <a:solidFill>
                  <a:schemeClr val="bg1"/>
                </a:solidFill>
              </a:rPr>
              <a:t>Qué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antojo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745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15240"/>
            <a:ext cx="9174480" cy="688086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895600"/>
            <a:ext cx="5105400" cy="1600200"/>
          </a:xfrm>
          <a:solidFill>
            <a:srgbClr val="FF5050">
              <a:alpha val="72157"/>
            </a:srgbClr>
          </a:solidFill>
        </p:spPr>
        <p:txBody>
          <a:bodyPr/>
          <a:lstStyle/>
          <a:p>
            <a:pPr algn="l"/>
            <a:r>
              <a:rPr lang="en-US" dirty="0" smtClean="0"/>
              <a:t>We couldn’t resist </a:t>
            </a:r>
            <a:r>
              <a:rPr lang="en-US" i="1" dirty="0" smtClean="0"/>
              <a:t>pan </a:t>
            </a:r>
            <a:r>
              <a:rPr lang="en-US" i="1" dirty="0" err="1" smtClean="0"/>
              <a:t>dulce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855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175</TotalTime>
  <Words>83</Words>
  <Application>Microsoft Office PowerPoint</Application>
  <PresentationFormat>On-screen Show (4:3)</PresentationFormat>
  <Paragraphs>26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Slipstream</vt:lpstr>
      <vt:lpstr>Un Viaje al Mercado</vt:lpstr>
      <vt:lpstr>Fuimos a comer</vt:lpstr>
      <vt:lpstr>Pedimos comida</vt:lpstr>
      <vt:lpstr>*Y más comida</vt:lpstr>
      <vt:lpstr>¡Y aún más!</vt:lpstr>
      <vt:lpstr>Después, fuimos de compras.</vt:lpstr>
      <vt:lpstr>¿Qué compramos? </vt:lpstr>
      <vt:lpstr>¡Qué antojo!</vt:lpstr>
      <vt:lpstr>We couldn’t resist pan dulce!</vt:lpstr>
      <vt:lpstr>Carne y Queso</vt:lpstr>
      <vt:lpstr>La Señora de la Tienda</vt:lpstr>
      <vt:lpstr>Verduras Típicas</vt:lpstr>
      <vt:lpstr>Las Compras </vt:lpstr>
      <vt:lpstr>La Cocinera</vt:lpstr>
      <vt:lpstr>Maduros</vt:lpstr>
      <vt:lpstr>PowerPoint Presentation</vt:lpstr>
      <vt:lpstr>PowerPoint Presentation</vt:lpstr>
      <vt:lpstr>Pan dulce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Stina</dc:creator>
  <cp:lastModifiedBy>spaun</cp:lastModifiedBy>
  <cp:revision>19</cp:revision>
  <dcterms:created xsi:type="dcterms:W3CDTF">2011-03-12T22:49:28Z</dcterms:created>
  <dcterms:modified xsi:type="dcterms:W3CDTF">2011-04-09T21:24:44Z</dcterms:modified>
</cp:coreProperties>
</file>